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0" r:id="rId5"/>
    <p:sldId id="258" r:id="rId6"/>
    <p:sldId id="259" r:id="rId7"/>
    <p:sldId id="264" r:id="rId8"/>
    <p:sldId id="261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772400" cy="3071833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«Колядки» в подготовительной группе «Непоседы»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4678" y="5286388"/>
            <a:ext cx="5214974" cy="1285884"/>
          </a:xfrm>
        </p:spPr>
        <p:txBody>
          <a:bodyPr>
            <a:normAutofit fontScale="92500"/>
          </a:bodyPr>
          <a:lstStyle/>
          <a:p>
            <a:r>
              <a:rPr lang="ru-RU" sz="2800" b="1" dirty="0" smtClean="0"/>
              <a:t>Воспитатели: </a:t>
            </a:r>
            <a:r>
              <a:rPr lang="ru-RU" sz="2800" b="1" dirty="0" err="1" smtClean="0"/>
              <a:t>Чахалян</a:t>
            </a:r>
            <a:r>
              <a:rPr lang="ru-RU" sz="2800" b="1" dirty="0" smtClean="0"/>
              <a:t> А.А</a:t>
            </a:r>
          </a:p>
          <a:p>
            <a:r>
              <a:rPr lang="ru-RU" sz="2800" b="1" dirty="0" smtClean="0"/>
              <a:t>                               Евдокимова О.А</a:t>
            </a:r>
          </a:p>
          <a:p>
            <a:endParaRPr lang="ru-RU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/>
              <a:t>Цель:</a:t>
            </a:r>
            <a:r>
              <a:rPr lang="ru-RU" b="1" dirty="0" smtClean="0"/>
              <a:t> </a:t>
            </a:r>
            <a:r>
              <a:rPr lang="ru-RU" sz="3600" b="1" dirty="0" smtClean="0"/>
              <a:t>Знакомить детей с народным календарём, систематизировать знания о рождественских традициях.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4800" b="1" dirty="0" smtClean="0"/>
              <a:t>Задачи</a:t>
            </a:r>
            <a:r>
              <a:rPr lang="ru-RU" sz="3500" b="1" dirty="0" smtClean="0"/>
              <a:t>: </a:t>
            </a:r>
          </a:p>
          <a:p>
            <a:pPr>
              <a:buNone/>
            </a:pPr>
            <a:r>
              <a:rPr lang="ru-RU" sz="3500" b="1" dirty="0" smtClean="0"/>
              <a:t>-познакомить с обрядом </a:t>
            </a:r>
            <a:r>
              <a:rPr lang="ru-RU" sz="3500" b="1" dirty="0" err="1" smtClean="0"/>
              <a:t>колядования</a:t>
            </a:r>
            <a:r>
              <a:rPr lang="ru-RU" sz="3500" b="1" dirty="0" smtClean="0"/>
              <a:t>;</a:t>
            </a:r>
          </a:p>
          <a:p>
            <a:pPr>
              <a:buNone/>
            </a:pPr>
            <a:r>
              <a:rPr lang="ru-RU" sz="3500" b="1" dirty="0" smtClean="0"/>
              <a:t>-приобщать детей к народным играм, песням, колядкам, гаданиям, пляскам;</a:t>
            </a:r>
          </a:p>
          <a:p>
            <a:pPr>
              <a:buNone/>
            </a:pPr>
            <a:r>
              <a:rPr lang="ru-RU" sz="3500" b="1" dirty="0" smtClean="0"/>
              <a:t>-развивать эмоциональную отзывчивость, внимание;</a:t>
            </a:r>
          </a:p>
          <a:p>
            <a:pPr>
              <a:buNone/>
            </a:pPr>
            <a:r>
              <a:rPr lang="ru-RU" sz="3500" b="1" dirty="0" smtClean="0"/>
              <a:t>-воспитывать интерес и уважение к прошлому, к истории и культуре своего народа.</a:t>
            </a:r>
            <a:endParaRPr lang="ru-RU" sz="35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11 января в группе «Непоседы»детского сада 295 прошёл народный праздник-гуляние посвященный русскому народному празднику «Колядкам</a:t>
            </a:r>
            <a:r>
              <a:rPr lang="ru-RU" sz="3200" b="1" dirty="0" smtClean="0"/>
              <a:t>».</a:t>
            </a:r>
            <a:endParaRPr lang="ru-RU" sz="3200" b="1" dirty="0"/>
          </a:p>
        </p:txBody>
      </p:sp>
      <p:pic>
        <p:nvPicPr>
          <p:cNvPr id="3" name="Рисунок 2" descr="начало колядк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7" y="2428868"/>
            <a:ext cx="5453101" cy="408982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 гости к ребятам колядовать  пожаловали гости - </a:t>
            </a:r>
            <a:r>
              <a:rPr lang="ru-RU" b="1" dirty="0" err="1" smtClean="0"/>
              <a:t>Колядовщики</a:t>
            </a:r>
            <a:r>
              <a:rPr lang="ru-RU" b="1" dirty="0" smtClean="0"/>
              <a:t>: Коза, Медведь, Лиса и Заяц.</a:t>
            </a:r>
            <a:endParaRPr lang="ru-RU" b="1" dirty="0"/>
          </a:p>
        </p:txBody>
      </p:sp>
      <p:pic>
        <p:nvPicPr>
          <p:cNvPr id="3" name="Рисунок 2" descr="Снимок лис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2428868"/>
            <a:ext cx="4103105" cy="2143140"/>
          </a:xfrm>
          <a:prstGeom prst="rect">
            <a:avLst/>
          </a:prstGeom>
        </p:spPr>
      </p:pic>
      <p:pic>
        <p:nvPicPr>
          <p:cNvPr id="4" name="Рисунок 3" descr="Снимок медведь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4000504"/>
            <a:ext cx="3071834" cy="199472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654164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Дети узнали русскую народную игру «Золотые ворота», которую провели Лиса и Коза, им очень понравилась игра.  </a:t>
            </a:r>
            <a:endParaRPr lang="ru-RU" sz="3200" b="1" dirty="0"/>
          </a:p>
        </p:txBody>
      </p:sp>
      <p:pic>
        <p:nvPicPr>
          <p:cNvPr id="3" name="Рисунок 2" descr="золотые ворота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1785926"/>
            <a:ext cx="3286148" cy="2464612"/>
          </a:xfrm>
          <a:prstGeom prst="rect">
            <a:avLst/>
          </a:prstGeom>
        </p:spPr>
      </p:pic>
      <p:pic>
        <p:nvPicPr>
          <p:cNvPr id="4" name="Рисунок 3" descr="Снимок золотые ворота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631" y="1928802"/>
            <a:ext cx="3547897" cy="2286016"/>
          </a:xfrm>
          <a:prstGeom prst="rect">
            <a:avLst/>
          </a:prstGeom>
        </p:spPr>
      </p:pic>
      <p:pic>
        <p:nvPicPr>
          <p:cNvPr id="5" name="Рисунок 4" descr="Снимок золотые ворота 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9" y="4429132"/>
            <a:ext cx="3571900" cy="2207757"/>
          </a:xfrm>
          <a:prstGeom prst="rect">
            <a:avLst/>
          </a:prstGeom>
        </p:spPr>
      </p:pic>
      <p:pic>
        <p:nvPicPr>
          <p:cNvPr id="6" name="Рисунок 5" descr="Снимок золотые ворота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6037" y="4500570"/>
            <a:ext cx="3473187" cy="200026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44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Медведь провел с ребятами обряд гадания. Дети узнали кем они будут в будущем. Гадание медведя на будущее – привел детей в восторг.</a:t>
            </a:r>
            <a:endParaRPr lang="ru-RU" sz="3200" b="1" dirty="0"/>
          </a:p>
        </p:txBody>
      </p:sp>
      <p:pic>
        <p:nvPicPr>
          <p:cNvPr id="3" name="Рисунок 2" descr="гадание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2857496"/>
            <a:ext cx="4000528" cy="3286149"/>
          </a:xfrm>
          <a:prstGeom prst="rect">
            <a:avLst/>
          </a:prstGeom>
        </p:spPr>
      </p:pic>
      <p:pic>
        <p:nvPicPr>
          <p:cNvPr id="6" name="Рисунок 5" descr="гадание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2500306"/>
            <a:ext cx="3143254" cy="419100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гадание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85728"/>
            <a:ext cx="5072098" cy="3804074"/>
          </a:xfrm>
          <a:prstGeom prst="rect">
            <a:avLst/>
          </a:prstGeom>
        </p:spPr>
      </p:pic>
      <p:pic>
        <p:nvPicPr>
          <p:cNvPr id="4" name="Рисунок 3" descr="гадание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2500306"/>
            <a:ext cx="3143254" cy="419100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онец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2428868"/>
            <a:ext cx="5572164" cy="4179124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28662" y="274638"/>
            <a:ext cx="7858180" cy="222566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Праздник был веселый, шуточный. Дети играли, плясали, читали колядки, пели песни. Дети получили большое удовольствие  и сладкие </a:t>
            </a:r>
            <a:r>
              <a:rPr lang="ru-RU" sz="3200" b="1" dirty="0" smtClean="0"/>
              <a:t>подарки. Дети много узнали о традициях  праздника.</a:t>
            </a:r>
            <a:endParaRPr lang="ru-RU" sz="32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4692"/>
          </a:xfrm>
        </p:spPr>
        <p:txBody>
          <a:bodyPr>
            <a:normAutofit/>
          </a:bodyPr>
          <a:lstStyle/>
          <a:p>
            <a:r>
              <a:rPr lang="ru-RU" sz="6600" b="1" dirty="0" smtClean="0"/>
              <a:t>Спасибо за внимание!</a:t>
            </a:r>
            <a:endParaRPr lang="ru-RU" sz="66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192</Words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«Колядки» в подготовительной группе «Непоседы»</vt:lpstr>
      <vt:lpstr>Цель: Знакомить детей с народным календарём, систематизировать знания о рождественских традициях.</vt:lpstr>
      <vt:lpstr>11 января в группе «Непоседы»детского сада 295 прошёл народный праздник-гуляние посвященный русскому народному празднику «Колядкам».</vt:lpstr>
      <vt:lpstr>В гости к ребятам колядовать  пожаловали гости - Колядовщики: Коза, Медведь, Лиса и Заяц.</vt:lpstr>
      <vt:lpstr>Дети узнали русскую народную игру «Золотые ворота», которую провели Лиса и Коза, им очень понравилась игра.  </vt:lpstr>
      <vt:lpstr>Медведь провел с ребятами обряд гадания. Дети узнали кем они будут в будущем. Гадание медведя на будущее – привел детей в восторг.</vt:lpstr>
      <vt:lpstr>Слайд 7</vt:lpstr>
      <vt:lpstr>Праздник был веселый, шуточный. Дети играли, плясали, читали колядки, пели песни. Дети получили большое удовольствие  и сладкие подарки. Дети много узнали о традициях  праздника.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«Колядки» в подготовительной группе «Непоседы»</dc:title>
  <dc:creator>PC</dc:creator>
  <cp:lastModifiedBy>Пользователь Windows</cp:lastModifiedBy>
  <cp:revision>11</cp:revision>
  <dcterms:created xsi:type="dcterms:W3CDTF">2022-01-12T11:40:25Z</dcterms:created>
  <dcterms:modified xsi:type="dcterms:W3CDTF">2022-01-13T03:51:09Z</dcterms:modified>
</cp:coreProperties>
</file>