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4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Социально-коммуникативное развитие</c:v>
                </c:pt>
                <c:pt idx="1">
                  <c:v>Познавательное</c:v>
                </c:pt>
                <c:pt idx="2">
                  <c:v>Речевое</c:v>
                </c:pt>
                <c:pt idx="3">
                  <c:v>Художественно-эстетическое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0%">
                  <c:v>0.26300000000000001</c:v>
                </c:pt>
                <c:pt idx="1">
                  <c:v>0.26</c:v>
                </c:pt>
                <c:pt idx="2" formatCode="0.00%">
                  <c:v>0.22200000000000003</c:v>
                </c:pt>
                <c:pt idx="3" formatCode="0.00%">
                  <c:v>0.26300000000000001</c:v>
                </c:pt>
                <c:pt idx="4">
                  <c:v>4.0000000000000015E-2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Оптимальный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Социально-коммуникативное развитие</c:v>
                </c:pt>
                <c:pt idx="1">
                  <c:v>Познавательное</c:v>
                </c:pt>
                <c:pt idx="2">
                  <c:v>Речевое</c:v>
                </c:pt>
                <c:pt idx="3">
                  <c:v>Художественно-эстетическое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0.55500000000000005</c:v>
                </c:pt>
                <c:pt idx="1">
                  <c:v>0.40700000000000008</c:v>
                </c:pt>
                <c:pt idx="2">
                  <c:v>0.59200000000000008</c:v>
                </c:pt>
                <c:pt idx="3">
                  <c:v>0.51800000000000002</c:v>
                </c:pt>
                <c:pt idx="4" formatCode="0%">
                  <c:v>0.67000000000000026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Допустимый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Социально-коммуникативное развитие</c:v>
                </c:pt>
                <c:pt idx="1">
                  <c:v>Познавательное</c:v>
                </c:pt>
                <c:pt idx="2">
                  <c:v>Речевое</c:v>
                </c:pt>
                <c:pt idx="3">
                  <c:v>Художественно-эстетическое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>
                  <c:v>0.18500000000000005</c:v>
                </c:pt>
                <c:pt idx="1">
                  <c:v>0.33300000000000013</c:v>
                </c:pt>
                <c:pt idx="2" formatCode="0%">
                  <c:v>0.15000000000000005</c:v>
                </c:pt>
                <c:pt idx="3">
                  <c:v>0.22200000000000003</c:v>
                </c:pt>
                <c:pt idx="4" formatCode="0%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939904"/>
        <c:axId val="128242048"/>
      </c:barChart>
      <c:catAx>
        <c:axId val="17293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28242048"/>
        <c:crosses val="autoZero"/>
        <c:auto val="1"/>
        <c:lblAlgn val="ctr"/>
        <c:lblOffset val="100"/>
        <c:noMultiLvlLbl val="0"/>
      </c:catAx>
      <c:valAx>
        <c:axId val="1282420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72939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частично сформированы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Личностные</c:v>
                </c:pt>
                <c:pt idx="1">
                  <c:v>Коммуникативные</c:v>
                </c:pt>
                <c:pt idx="2">
                  <c:v>Информационные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0.46</c:v>
                </c:pt>
                <c:pt idx="2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несформированы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Личностные</c:v>
                </c:pt>
                <c:pt idx="1">
                  <c:v>Коммуникативные</c:v>
                </c:pt>
                <c:pt idx="2">
                  <c:v>Информационные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0.4300000000000001</c:v>
                </c:pt>
                <c:pt idx="1">
                  <c:v>0.54</c:v>
                </c:pt>
                <c:pt idx="2">
                  <c:v>0.54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06848"/>
        <c:axId val="129408384"/>
      </c:barChart>
      <c:catAx>
        <c:axId val="129406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29408384"/>
        <c:crosses val="autoZero"/>
        <c:auto val="1"/>
        <c:lblAlgn val="ctr"/>
        <c:lblOffset val="100"/>
        <c:noMultiLvlLbl val="0"/>
      </c:catAx>
      <c:valAx>
        <c:axId val="129408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9406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764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06.06.2022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005064"/>
            <a:ext cx="5590964" cy="230425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</a:rPr>
              <a:t>Группа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</a:rPr>
              <a:t>Чемпионы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»</a:t>
            </a:r>
          </a:p>
          <a:p>
            <a:pPr algn="r"/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</a:rPr>
              <a:t>Списочный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 состав </a:t>
            </a:r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</a:rPr>
              <a:t>группы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: 28 </a:t>
            </a:r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</a:rPr>
              <a:t>человек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 +2ГКП</a:t>
            </a:r>
          </a:p>
          <a:p>
            <a:pPr algn="r"/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16 </a:t>
            </a:r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</a:rPr>
              <a:t>мальчиков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, 12 </a:t>
            </a:r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</a:rPr>
              <a:t>девочек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r"/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Педагоги: Рубцова О.М.</a:t>
            </a:r>
          </a:p>
          <a:p>
            <a:pPr algn="r"/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</a:rPr>
              <a:t>Васильева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 О.В.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A80B6FB-D6E6-4E3C-B645-BA243697B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Отчет за 2021-2022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72400" cy="1362075"/>
          </a:xfrm>
        </p:spPr>
        <p:txBody>
          <a:bodyPr/>
          <a:lstStyle/>
          <a:p>
            <a:r>
              <a:rPr lang="ru-RU" dirty="0" smtClean="0"/>
              <a:t>Работа с детьми с </a:t>
            </a:r>
            <a:r>
              <a:rPr lang="ru-RU" dirty="0" err="1" smtClean="0"/>
              <a:t>овз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340768"/>
            <a:ext cx="7772400" cy="45365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Составление индивидуальной карты развития.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Раз в квартал проходит заседание психолого-педагогического консилиума, на котором принимаются решения по продвижению ребенка относительно образовательной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371384" cy="445050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41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1890968" y="455964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FEFEFE"/>
                </a:solidFill>
              </a:rPr>
              <a:t>200</a:t>
            </a:r>
            <a:r>
              <a:rPr lang="ru-RU" sz="1600" dirty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1966267" y="361508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4293542" y="1500535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5D6C7C13-BE07-40D0-B6C6-0FAB54EC2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5372" y="976288"/>
            <a:ext cx="7846640" cy="4381177"/>
          </a:xfrm>
        </p:spPr>
        <p:txBody>
          <a:bodyPr>
            <a:normAutofit/>
          </a:bodyPr>
          <a:lstStyle/>
          <a:p>
            <a:r>
              <a:rPr lang="ru-RU" dirty="0"/>
              <a:t>Работа велась исходя из задач поставленных в прошлом учебном году и в соответствии с годовым планом работы ДОУ.</a:t>
            </a:r>
          </a:p>
        </p:txBody>
      </p:sp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646F18-13AD-4B8D-BC0C-A2784605A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60648"/>
            <a:ext cx="7772400" cy="1362075"/>
          </a:xfrm>
        </p:spPr>
        <p:txBody>
          <a:bodyPr/>
          <a:lstStyle/>
          <a:p>
            <a:r>
              <a:rPr lang="ru-RU" dirty="0"/>
              <a:t>Задачи на 2021-2022гг.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86DA5A1-D76C-4B96-B24E-39CE58882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5400600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1. Создавать условия для разнообразного и конструктивного сотрудничества педагогов и родителей.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2. Организовать развивающую среду, способствующую эмоциональному благополучию и всестороннему развитию каждого ребенка.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3. Повышать уровень педагогического мастерства путем участия в семинарах, мастер-классах, и самообразования.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4. Способствовать развитию социально-коммуникативных навыков и формированию бесконфликтного общения.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5. Укреплять физическое и психологическое здоровье воспитанников и формировать ценность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471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608512-82C4-427C-BD35-F178ACB8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мониторинга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83EBB7D-E6A6-464E-BF8B-0494CD3DB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Освоение образовательных областей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53372813"/>
              </p:ext>
            </p:extLst>
          </p:nvPr>
        </p:nvGraphicFramePr>
        <p:xfrm>
          <a:off x="1907704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876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A69033B-16BA-42B2-B2C1-D97ACAA45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764704"/>
            <a:ext cx="7499176" cy="5721499"/>
          </a:xfrm>
        </p:spPr>
        <p:txBody>
          <a:bodyPr/>
          <a:lstStyle/>
          <a:p>
            <a:r>
              <a:rPr lang="ru-RU" dirty="0"/>
              <a:t>Личностные компетенции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714743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66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C91D00-0347-4DED-9006-3DAA76196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332656"/>
            <a:ext cx="7772400" cy="1362075"/>
          </a:xfrm>
        </p:spPr>
        <p:txBody>
          <a:bodyPr>
            <a:normAutofit/>
          </a:bodyPr>
          <a:lstStyle/>
          <a:p>
            <a:r>
              <a:rPr lang="ru-RU" sz="3600" dirty="0"/>
              <a:t>Оздоровительная работа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5490CEE-E0BD-4041-9708-ADDBE02C8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607" y="1694731"/>
            <a:ext cx="7451105" cy="45425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Утренняя гимнастика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Гимнастика после сна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«Дорожки здоровья»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Физкультминутки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Дыхательная гимнастика в игровой форме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Индивидуальная работа по развитию основных видов движений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47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36207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Участие в мероприятиях разного уровня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420888"/>
            <a:ext cx="7811145" cy="410445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Выставка «Осеннее великолепие» внутри ДОУ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Городской конкурс «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Арт-ель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», 2 место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Районный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онлайн-конкурс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чтецов «Рождественская песнь в прозе», 3 место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Городской открытый экологический конкурс «Красная книга глазами детей», участие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Всероссийский конкурс рисунков «Мир фантастических животных», 2 место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Патриотическая акция «Рисуем Победу - 2022»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Городской конкурс-выставка «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Handmade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», участие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Краевой конкурс «Ласточкино гнездо», 3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место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Городской конкурс «Малышок», участие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Международный конкурс «Наследники Победы», 3 место.</a:t>
            </a:r>
          </a:p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488832" cy="936104"/>
          </a:xfrm>
        </p:spPr>
        <p:txBody>
          <a:bodyPr/>
          <a:lstStyle/>
          <a:p>
            <a:r>
              <a:rPr lang="ru-RU" dirty="0" smtClean="0"/>
              <a:t>Методическая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7488832" cy="35283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Выявление дефицитов. Составление индивидуального образовательного маршрута;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«Школа молодого воспитателя» КИМЦ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Освоение инновационных технологий в развитии речи (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синквейн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Использование нетрадиционных техник рисования (пуантилизм);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FF53D1-892D-4054-9CF5-3CFE130D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2400" cy="1362075"/>
          </a:xfrm>
        </p:spPr>
        <p:txBody>
          <a:bodyPr>
            <a:normAutofit/>
          </a:bodyPr>
          <a:lstStyle/>
          <a:p>
            <a:r>
              <a:rPr lang="ru-RU" sz="3600" dirty="0"/>
              <a:t>Курсы, семинары, вебинары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75B7856-2C2A-4C67-9F7A-7AA775A1A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7624" y="1412776"/>
            <a:ext cx="7307089" cy="4752527"/>
          </a:xfrm>
        </p:spPr>
        <p:txBody>
          <a:bodyPr/>
          <a:lstStyle/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Семинар «Использование восстановительных технологий в ДОО" в рамках проекта «</a:t>
            </a:r>
            <a:r>
              <a:rPr lang="ru-RU" sz="2200" b="1" dirty="0" err="1">
                <a:solidFill>
                  <a:schemeClr val="accent4">
                    <a:lumMod val="75000"/>
                  </a:schemeClr>
                </a:solidFill>
              </a:rPr>
              <a:t>Взаимообучение</a:t>
            </a: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 городов».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Вебинар "Эмоциональный интеллект: управляя собой, управляешь ситуацией».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Вебинар «Цифровая образовательная среда в ДОУ».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Вебинар «Эффективные практики работы с одаренными детьми – от новых возможностей до новых результатов».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Форум «ОРИЕНТИРЫ ДЕТСТВА» «Стратегия развития дошкольного образования на основе традиционных духовно-нравственных ценностей народов Российской </a:t>
            </a:r>
            <a:r>
              <a:rPr lang="ru-RU" sz="2200" b="1">
                <a:solidFill>
                  <a:schemeClr val="accent4">
                    <a:lumMod val="75000"/>
                  </a:schemeClr>
                </a:solidFill>
              </a:rPr>
              <a:t>Федерации».</a:t>
            </a:r>
            <a:endParaRPr lang="ru-RU" sz="22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22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136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7374</TotalTime>
  <Words>387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Специальное оформление</vt:lpstr>
      <vt:lpstr>Отчет за 2021-2022 учебный год</vt:lpstr>
      <vt:lpstr>Работа велась исходя из задач поставленных в прошлом учебном году и в соответствии с годовым планом работы ДОУ.</vt:lpstr>
      <vt:lpstr>Задачи на 2021-2022гг.</vt:lpstr>
      <vt:lpstr>Результаты мониторинга</vt:lpstr>
      <vt:lpstr>Презентация PowerPoint</vt:lpstr>
      <vt:lpstr>Оздоровительная работа</vt:lpstr>
      <vt:lpstr>Участие в мероприятиях разного уровня</vt:lpstr>
      <vt:lpstr>Методическая работа</vt:lpstr>
      <vt:lpstr>Курсы, семинары, вебинары</vt:lpstr>
      <vt:lpstr>Работа с детьми с овз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Администратор</cp:lastModifiedBy>
  <cp:revision>32</cp:revision>
  <dcterms:created xsi:type="dcterms:W3CDTF">2009-01-08T12:15:48Z</dcterms:created>
  <dcterms:modified xsi:type="dcterms:W3CDTF">2022-06-06T07:29:20Z</dcterms:modified>
</cp:coreProperties>
</file>